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79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97"/>
  </p:normalViewPr>
  <p:slideViewPr>
    <p:cSldViewPr snapToGrid="0" snapToObjects="1">
      <p:cViewPr varScale="1">
        <p:scale>
          <a:sx n="50" d="100"/>
          <a:sy n="50" d="100"/>
        </p:scale>
        <p:origin x="2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9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6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7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4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60DE538-5FCC-7D45-AF39-17969E5EC3D5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8C47206-418F-554E-A772-F9C29DBE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1B32-6642-D54E-95E7-EC1663AA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414000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“Church* Saves Lives”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faith communities save lives)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596D8-6128-F442-B38A-36EBFE9D7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Emmanuel Church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23, 2024</a:t>
            </a:r>
          </a:p>
        </p:txBody>
      </p:sp>
    </p:spTree>
    <p:extLst>
      <p:ext uri="{BB962C8B-B14F-4D97-AF65-F5344CB8AC3E}">
        <p14:creationId xmlns:p14="http://schemas.microsoft.com/office/powerpoint/2010/main" val="421082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49DC-FEB5-2543-B6CB-09E54E0B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0"/>
            <a:ext cx="8487664" cy="215341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 man is an island”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C8727-B021-AA47-B372-20E55D4D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032000"/>
            <a:ext cx="5695950" cy="379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4AE171-6E8D-1547-89DF-9C348CDB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7"/>
            <a:ext cx="8108244" cy="45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dcover Soul Searching: The Religious and Spiritual Lives of American Teenagers Book">
            <a:extLst>
              <a:ext uri="{FF2B5EF4-FFF2-40B4-BE49-F238E27FC236}">
                <a16:creationId xmlns:a16="http://schemas.microsoft.com/office/drawing/2014/main" id="{EBFD03B9-BCCD-1E49-9899-DDCD5F7ACD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371600"/>
            <a:ext cx="3225800" cy="4293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C0904-6CF8-6043-B248-9237976015C1}"/>
              </a:ext>
            </a:extLst>
          </p:cNvPr>
          <p:cNvSpPr txBox="1"/>
          <p:nvPr/>
        </p:nvSpPr>
        <p:spPr>
          <a:xfrm>
            <a:off x="4343400" y="279401"/>
            <a:ext cx="736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Moralistic Therapeutic Deism (MTD)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God expects of me is to be a kind, decent person; 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will help me feel better about myself; and 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 a distant being who rarely has a direct role in my life or expects any kind of difficult sacrifice from me. </a:t>
            </a:r>
          </a:p>
        </p:txBody>
      </p:sp>
    </p:spTree>
    <p:extLst>
      <p:ext uri="{BB962C8B-B14F-4D97-AF65-F5344CB8AC3E}">
        <p14:creationId xmlns:p14="http://schemas.microsoft.com/office/powerpoint/2010/main" val="330739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0BD04-700A-0140-9D0A-8D6A895C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0525"/>
            <a:ext cx="10515600" cy="4537075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Hardwired to Connect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the current ecology of childhood is leading to a weakening of connectedness and therefore to growing numbers of suffering children, [then] building and renewing authoritative communities is arguably the greatest imperative that we face as a society.”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8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02B1-46B7-3C49-B37F-44523487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6416-1B01-F44C-A8E3-32F69398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75C-B6E4-B142-AEBC-8DDFE2F2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DB7A-3A95-594B-A466-B242E863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BC6D-921A-EA4F-A32A-3976FBE2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F936-CAAB-FD49-9B28-EA3113F1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E0F9-F866-5146-9D5D-6ABBE7EF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2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8CE-C169-5242-9AB9-4F2770DA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8492"/>
            <a:ext cx="10515600" cy="118872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Spirituality and the Wellbeing of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1DBF5-8147-E546-9F41-5530CBED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“Raise up a child in the way he should go, and when he is old he will not depart from it.” Proverbs 22:6</a:t>
            </a:r>
          </a:p>
          <a:p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“Let the little children come to me, and do not hinder them, for the kingdom of heaven belongs to such as these” Matthew 14:15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6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2E91-7A91-5E4D-9795-CE647F3D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2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8EC7-0FA8-E449-AF74-77E672E1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CBF6E-9D59-A448-AB15-90EB963C97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1" y="990601"/>
            <a:ext cx="3230562" cy="4427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16FCC4A-978E-D145-AEA4-C531043C1028}"/>
              </a:ext>
            </a:extLst>
          </p:cNvPr>
          <p:cNvSpPr txBox="1"/>
          <p:nvPr/>
        </p:nvSpPr>
        <p:spPr>
          <a:xfrm>
            <a:off x="4723764" y="1524000"/>
            <a:ext cx="5512436" cy="426719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 at Yale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Educational Leadership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Ministry Program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 leaders with faith, vision, and skill in the service of youth”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5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8EAC6-C05C-0E4D-B509-5AF9607705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7"/>
          <a:stretch/>
        </p:blipFill>
        <p:spPr bwMode="auto">
          <a:xfrm>
            <a:off x="1270000" y="812800"/>
            <a:ext cx="4292600" cy="497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/var/folders/73/yk330kwj06jc8350184_64sm0000gn/T/com.microsoft.Word/WebArchiveCopyPasteTempFiles/th?id=OIP.zBY9j3z83d51drqI7wmuFQAAAA&amp;pid=Api&amp;P=0&amp;h=220">
            <a:extLst>
              <a:ext uri="{FF2B5EF4-FFF2-40B4-BE49-F238E27FC236}">
                <a16:creationId xmlns:a16="http://schemas.microsoft.com/office/drawing/2014/main" id="{D21585F9-4EDB-A54F-89B0-4878E0247D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12800"/>
            <a:ext cx="256540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5EC86-D034-9344-97B2-BF15E30BF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590" y="2165348"/>
            <a:ext cx="2854410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59B16-0B98-FA41-80C1-59CA8E60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200" y="365125"/>
            <a:ext cx="12522200" cy="15906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Hardwired to Connect:</a:t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Scientific Case for Authoritative Communities</a:t>
            </a:r>
          </a:p>
        </p:txBody>
      </p:sp>
      <p:pic>
        <p:nvPicPr>
          <p:cNvPr id="5" name="Picture 4" descr="/var/folders/73/yk330kwj06jc8350184_64sm0000gn/T/com.microsoft.Word/WebArchiveCopyPasteTempFiles/60ef0d9b7b6de3f64df49d558b90ec9d.jpg">
            <a:extLst>
              <a:ext uri="{FF2B5EF4-FFF2-40B4-BE49-F238E27FC236}">
                <a16:creationId xmlns:a16="http://schemas.microsoft.com/office/drawing/2014/main" id="{8CD66B81-1A7B-A74E-81C8-9C4B3F1B0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/var/folders/73/yk330kwj06jc8350184_64sm0000gn/T/com.microsoft.Word/WebArchiveCopyPasteTempFiles/3.jpg">
            <a:extLst>
              <a:ext uri="{FF2B5EF4-FFF2-40B4-BE49-F238E27FC236}">
                <a16:creationId xmlns:a16="http://schemas.microsoft.com/office/drawing/2014/main" id="{69B7458D-EC2F-4448-B8EB-89B13F862F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251807"/>
            <a:ext cx="3479800" cy="47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96791C-D29C-F44B-B851-4E74D38E6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0" t="4708" r="31667"/>
          <a:stretch/>
        </p:blipFill>
        <p:spPr>
          <a:xfrm>
            <a:off x="8864600" y="2251807"/>
            <a:ext cx="2794000" cy="395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4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59B16-0B98-FA41-80C1-59CA8E60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5906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Hardwired to Connect</a:t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Scientific Case for Authoritative Communities</a:t>
            </a:r>
          </a:p>
        </p:txBody>
      </p:sp>
      <p:pic>
        <p:nvPicPr>
          <p:cNvPr id="5" name="Picture 4" descr="/var/folders/73/yk330kwj06jc8350184_64sm0000gn/T/com.microsoft.Word/WebArchiveCopyPasteTempFiles/60ef0d9b7b6de3f64df49d558b90ec9d.jpg">
            <a:extLst>
              <a:ext uri="{FF2B5EF4-FFF2-40B4-BE49-F238E27FC236}">
                <a16:creationId xmlns:a16="http://schemas.microsoft.com/office/drawing/2014/main" id="{8CD66B81-1A7B-A74E-81C8-9C4B3F1B0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362201"/>
            <a:ext cx="2414587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B05AF4-4EAB-0A48-8551-B9580686D98F}"/>
              </a:ext>
            </a:extLst>
          </p:cNvPr>
          <p:cNvSpPr/>
          <p:nvPr/>
        </p:nvSpPr>
        <p:spPr>
          <a:xfrm>
            <a:off x="3048000" y="2967334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Authoritative Communities: “groups of people who are committed to one another over time and who model and pass on at least part of what it means to be a good person and live a good life.”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4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/var/folders/73/yk330kwj06jc8350184_64sm0000gn/T/com.microsoft.Word/WebArchiveCopyPasteTempFiles/-1x-1.png">
            <a:extLst>
              <a:ext uri="{FF2B5EF4-FFF2-40B4-BE49-F238E27FC236}">
                <a16:creationId xmlns:a16="http://schemas.microsoft.com/office/drawing/2014/main" id="{DB565CFE-759D-304B-B1F4-30806791D6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914400"/>
            <a:ext cx="6299200" cy="4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A95C0-638C-D24D-80DC-789A1FED5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8928" r="25000" b="12500"/>
          <a:stretch/>
        </p:blipFill>
        <p:spPr>
          <a:xfrm>
            <a:off x="711199" y="-261257"/>
            <a:ext cx="4530437" cy="71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CA6D-F3C1-8640-A323-2339FD24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5600" y="365125"/>
            <a:ext cx="128270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benefits for Teens of a robust spiritual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CB8A-64F5-9C40-B5AE-CDAD9C25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1825624"/>
            <a:ext cx="10160000" cy="4854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correlation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coping skills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Self-esteem, resiliency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Parent-child relationships</a:t>
            </a:r>
          </a:p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correlation</a:t>
            </a:r>
          </a:p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</a:t>
            </a:r>
          </a:p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deliquency</a:t>
            </a:r>
            <a:endParaRPr lang="en-US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Self-harm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1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E33EE-0A1B-3D4E-ABCC-9810500616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092200"/>
            <a:ext cx="4267200" cy="5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1664B-E914-F345-8A1A-CC747EF49659}"/>
              </a:ext>
            </a:extLst>
          </p:cNvPr>
          <p:cNvSpPr txBox="1"/>
          <p:nvPr/>
        </p:nvSpPr>
        <p:spPr>
          <a:xfrm>
            <a:off x="5918200" y="1295400"/>
            <a:ext cx="627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. . adolescents, [who are] hungry for meaning, benefit from positive role models, explicit discussion of moral values, and a community in which there are activities structured around prosocial values, including religious values.” </a:t>
            </a:r>
          </a:p>
        </p:txBody>
      </p:sp>
    </p:spTree>
    <p:extLst>
      <p:ext uri="{BB962C8B-B14F-4D97-AF65-F5344CB8AC3E}">
        <p14:creationId xmlns:p14="http://schemas.microsoft.com/office/powerpoint/2010/main" val="42549381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{BE3BC4FA-4954-BB4A-84C4-DD2F68B6D519}tf10001120</Template>
  <TotalTime>106</TotalTime>
  <Words>357</Words>
  <Application>Microsoft Macintosh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Gill Sans MT</vt:lpstr>
      <vt:lpstr>Times New Roman</vt:lpstr>
      <vt:lpstr>Parcel</vt:lpstr>
      <vt:lpstr>“Church* Saves Lives” (All faith communities save lives)</vt:lpstr>
      <vt:lpstr>Spirituality and the Wellbeing of Youth</vt:lpstr>
      <vt:lpstr>PowerPoint Presentation</vt:lpstr>
      <vt:lpstr>PowerPoint Presentation</vt:lpstr>
      <vt:lpstr> Hardwired to Connect: The New Scientific Case for Authoritative Communities</vt:lpstr>
      <vt:lpstr> Hardwired to Connect The New Scientific Case for Authoritative Communities</vt:lpstr>
      <vt:lpstr>PowerPoint Presentation</vt:lpstr>
      <vt:lpstr> Health benefits for Teens of a robust spiritual life</vt:lpstr>
      <vt:lpstr>PowerPoint Presentation</vt:lpstr>
      <vt:lpstr>“No man is an island”</vt:lpstr>
      <vt:lpstr>PowerPoint Presentation</vt:lpstr>
      <vt:lpstr>    from Hardwired to Connect:  “if the current ecology of childhood is leading to a weakening of connectedness and therefore to growing numbers of suffering children, [then] building and renewing authoritative communities is arguably the greatest imperative that we face as a society.”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“Church* Saves Lives” (All faith communities save lives)</dc:title>
  <dc:creator>Wells, Jere</dc:creator>
  <cp:lastModifiedBy>Wells, Jere</cp:lastModifiedBy>
  <cp:revision>9</cp:revision>
  <dcterms:created xsi:type="dcterms:W3CDTF">2024-10-23T14:43:23Z</dcterms:created>
  <dcterms:modified xsi:type="dcterms:W3CDTF">2024-10-23T16:29:41Z</dcterms:modified>
</cp:coreProperties>
</file>